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9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089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 tech</cp:lastModifiedBy>
  <cp:revision>20</cp:revision>
  <dcterms:created xsi:type="dcterms:W3CDTF">2017-12-21T10:51:09Z</dcterms:created>
  <dcterms:modified xsi:type="dcterms:W3CDTF">2019-02-06T04:22:29Z</dcterms:modified>
</cp:coreProperties>
</file>